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8661-6A5A-4D12-8186-922269F214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5DB2-7729-4B5E-9B43-C4535723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083" y="267285"/>
            <a:ext cx="9144000" cy="139980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Civics Quiz Review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963" y="1667094"/>
            <a:ext cx="9144000" cy="16557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Unit 3 Lesson 5 Quiz Fun!!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7" y="3884196"/>
            <a:ext cx="3760763" cy="282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01" y="3607758"/>
            <a:ext cx="3097011" cy="3097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97" y="4281678"/>
            <a:ext cx="2951677" cy="22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1" y="270456"/>
            <a:ext cx="7504090" cy="6471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9270" y="1205948"/>
            <a:ext cx="42406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some benefits to a system of checks and balances within the government structure?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What are disadvantages to this system?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1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1" y="206099"/>
            <a:ext cx="11688418" cy="1325563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Bill of Rights: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 from the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62" y="1742537"/>
            <a:ext cx="7736447" cy="47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6101"/>
            <a:ext cx="10444766" cy="6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1656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and the World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1" y="1825624"/>
            <a:ext cx="11859065" cy="48424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Into what basic units is the world broken up into?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Nation-States, better know as countries, which are all equal actors on the world stage.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bonds create the need for a Nation State?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Shared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Common Religion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Shared Past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Common Language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Common territory in which the people live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706" y="354157"/>
            <a:ext cx="1722009" cy="892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2" y="371324"/>
            <a:ext cx="1688901" cy="875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306" y="3854548"/>
            <a:ext cx="2491570" cy="157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1656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and the World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22" y="1266091"/>
            <a:ext cx="8612356" cy="53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1656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and the World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60" y="1596978"/>
            <a:ext cx="119000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characteristics do Nation’s possess?</a:t>
            </a:r>
          </a:p>
          <a:p>
            <a:r>
              <a:rPr lang="en-US" dirty="0" smtClean="0"/>
              <a:t>A </a:t>
            </a:r>
            <a:r>
              <a:rPr lang="en-US" dirty="0"/>
              <a:t>nation is defined by four characteristics: population, territory, sovereignty, and government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Population: </a:t>
            </a:r>
          </a:p>
          <a:p>
            <a:r>
              <a:rPr lang="en-US" dirty="0"/>
              <a:t>A nation has to have a population, or people. You have often heard expressions like "the American people," or "the peoples of the Middle East." These populations form the “nation” part of the nation, and without them a nation cannot exist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Territory:</a:t>
            </a:r>
          </a:p>
          <a:p>
            <a:r>
              <a:rPr lang="en-US" dirty="0"/>
              <a:t>Territory is the land, waterways, and sea controlled by a country. 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Sovereignty:</a:t>
            </a:r>
          </a:p>
          <a:p>
            <a:r>
              <a:rPr lang="en-US" dirty="0" smtClean="0"/>
              <a:t>A population can </a:t>
            </a:r>
            <a:r>
              <a:rPr lang="en-US" dirty="0"/>
              <a:t>only be considered a nation if they have sovereignty: that is, the right to rule themselves collectively.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Government:</a:t>
            </a:r>
          </a:p>
          <a:p>
            <a:r>
              <a:rPr lang="en-US" dirty="0"/>
              <a:t>a state must also have an organized government. An organized government is a government with clear positions and leaders, each with clear powers and responsibilities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no specific types of governments required. Governments can change and the nation-state remains the same.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70" y="927325"/>
            <a:ext cx="2345087" cy="13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816561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and the World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4" y="1364566"/>
            <a:ext cx="11887201" cy="5331656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United Nations (UN) and what is it’s role?</a:t>
            </a:r>
          </a:p>
          <a:p>
            <a:pPr lvl="1"/>
            <a:r>
              <a:rPr lang="en-US" dirty="0"/>
              <a:t>The United Nations is an international organization created after World War II.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Its </a:t>
            </a:r>
            <a:r>
              <a:rPr lang="en-US" dirty="0"/>
              <a:t>job is to help make international relations easier to maintain, create international standards for human rights, guide cooperation on economic development and humanitarian causes, and oversee peacekeeping and security efforts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It resolves problems through </a:t>
            </a:r>
            <a:r>
              <a:rPr lang="en-US" b="1" dirty="0"/>
              <a:t>mediation, arbitration, or </a:t>
            </a:r>
            <a:r>
              <a:rPr lang="en-US" b="1" dirty="0" smtClean="0"/>
              <a:t>sanctions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b="1" dirty="0" smtClean="0"/>
              <a:t>mediation</a:t>
            </a:r>
            <a:r>
              <a:rPr lang="en-US" dirty="0" smtClean="0"/>
              <a:t>, the neutral party is there to help the two conflicting sides work the problem out for themselves.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b="1" dirty="0" smtClean="0"/>
              <a:t>arbitration, </a:t>
            </a:r>
            <a:r>
              <a:rPr lang="en-US" dirty="0" smtClean="0"/>
              <a:t>the neutral party is given the authority to determine a fair solution, and the conflicting parties agree to accept that solution.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95" y="224448"/>
            <a:ext cx="1537905" cy="1304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343392"/>
            <a:ext cx="2096086" cy="8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vs. Unlimited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825624"/>
            <a:ext cx="11760591" cy="4842461"/>
          </a:xfrm>
        </p:spPr>
        <p:txBody>
          <a:bodyPr>
            <a:noAutofit/>
          </a:bodyPr>
          <a:lstStyle/>
          <a:p>
            <a:r>
              <a:rPr lang="en-US" sz="3200" b="1" dirty="0"/>
              <a:t>Limited </a:t>
            </a:r>
            <a:r>
              <a:rPr lang="en-US" sz="3200" b="1" dirty="0" smtClean="0"/>
              <a:t>governments: </a:t>
            </a:r>
          </a:p>
          <a:p>
            <a:pPr lvl="1"/>
            <a:r>
              <a:rPr lang="en-US" sz="2800" dirty="0" smtClean="0"/>
              <a:t>are </a:t>
            </a:r>
            <a:r>
              <a:rPr lang="en-US" sz="2800" dirty="0"/>
              <a:t>affected by rules and laws that state what the government can and cannot do. The U.S. government is a type of limited </a:t>
            </a:r>
            <a:r>
              <a:rPr lang="en-US" sz="2800" dirty="0" smtClean="0"/>
              <a:t>government </a:t>
            </a:r>
            <a:r>
              <a:rPr lang="en-US" sz="2800" dirty="0"/>
              <a:t>called a constitutional </a:t>
            </a:r>
            <a:r>
              <a:rPr lang="en-US" sz="2800" dirty="0" smtClean="0"/>
              <a:t>republic.</a:t>
            </a:r>
          </a:p>
          <a:p>
            <a:r>
              <a:rPr lang="en-US" sz="3200" b="1" dirty="0" smtClean="0"/>
              <a:t>Unlimited governments: </a:t>
            </a:r>
          </a:p>
          <a:p>
            <a:pPr lvl="1"/>
            <a:r>
              <a:rPr lang="en-US" sz="2800" dirty="0" smtClean="0"/>
              <a:t>have no restrictions placed on their powers. Citizens do not have rights that are protected by a constitution or other enforceable law. The leader of an unlimited government may make laws without asking a legislature or voters. Unlimited governments can become abusive and may take advantage of their citizens. They often use violence and intimidation to enforce their authority.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773" y="435466"/>
            <a:ext cx="1485901" cy="169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7" y="350743"/>
            <a:ext cx="1374257" cy="13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vs. Unlimited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885071"/>
            <a:ext cx="11760591" cy="47830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limits a government? 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What protects the citizen from the government within a limited government?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What are some examples of these limits placed on government based on our own Constitution?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93" y="135824"/>
            <a:ext cx="1474928" cy="147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50" y="5358778"/>
            <a:ext cx="2044924" cy="1309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105402"/>
            <a:ext cx="1511691" cy="16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084"/>
            <a:ext cx="10515600" cy="1012874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Civic life vs. Private Life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388" y="2096085"/>
            <a:ext cx="9380806" cy="4515729"/>
          </a:xfrm>
        </p:spPr>
        <p:txBody>
          <a:bodyPr/>
          <a:lstStyle/>
          <a:p>
            <a:r>
              <a:rPr lang="en-US" b="1" dirty="0"/>
              <a:t>Private life </a:t>
            </a:r>
            <a:r>
              <a:rPr lang="en-US" dirty="0"/>
              <a:t>refers to all the things that citizens do for </a:t>
            </a:r>
            <a:r>
              <a:rPr lang="en-US" dirty="0" smtClean="0"/>
              <a:t>themselves, what are some examples?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Civic life </a:t>
            </a:r>
            <a:r>
              <a:rPr lang="en-US" dirty="0"/>
              <a:t>consists of the actions that people take as part of a community or a </a:t>
            </a:r>
            <a:r>
              <a:rPr lang="en-US" dirty="0" smtClean="0"/>
              <a:t>government, what are some examples?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641189"/>
            <a:ext cx="2099958" cy="180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" y="4389116"/>
            <a:ext cx="2409539" cy="16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78109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the Governments of US and Britain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130166"/>
            <a:ext cx="7456808" cy="55926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9" y="1287886"/>
            <a:ext cx="3006501" cy="169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62" y="3657599"/>
            <a:ext cx="2410773" cy="2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519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Civics Quiz Review</vt:lpstr>
      <vt:lpstr>United States and the World</vt:lpstr>
      <vt:lpstr>United States and the World</vt:lpstr>
      <vt:lpstr>United States and the World</vt:lpstr>
      <vt:lpstr>United States and the World</vt:lpstr>
      <vt:lpstr>Limited vs. Unlimited Government</vt:lpstr>
      <vt:lpstr>Limited vs. Unlimited Government</vt:lpstr>
      <vt:lpstr>Civic life vs. Private Life</vt:lpstr>
      <vt:lpstr>Comparing the Governments of US and Britain</vt:lpstr>
      <vt:lpstr>PowerPoint Presentation</vt:lpstr>
      <vt:lpstr>The Bill of Rights: Protecting YOU from the Government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 Quiz Review</dc:title>
  <dc:creator>Jedediah Duquette</dc:creator>
  <cp:lastModifiedBy>Jedediah Duquette</cp:lastModifiedBy>
  <cp:revision>26</cp:revision>
  <cp:lastPrinted>2019-09-24T17:20:36Z</cp:lastPrinted>
  <dcterms:created xsi:type="dcterms:W3CDTF">2019-09-23T20:31:36Z</dcterms:created>
  <dcterms:modified xsi:type="dcterms:W3CDTF">2021-09-22T15:21:44Z</dcterms:modified>
</cp:coreProperties>
</file>