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2" r:id="rId5"/>
    <p:sldId id="263" r:id="rId6"/>
    <p:sldId id="261" r:id="rId7"/>
    <p:sldId id="260" r:id="rId8"/>
  </p:sldIdLst>
  <p:sldSz cx="9144000" cy="6858000" type="screen4x3"/>
  <p:notesSz cx="7010400"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92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798287-8D60-4813-8D51-81F27F953E9C}" type="datetimeFigureOut">
              <a:rPr lang="en-US" smtClean="0"/>
              <a:t>8/27/2021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31447-F963-4AC8-AA08-929C1672DC33}" type="slidenum">
              <a:rPr lang="en-US" smtClean="0"/>
              <a:t>‹#›</a:t>
            </a:fld>
            <a:endParaRPr lang="en-US"/>
          </a:p>
        </p:txBody>
      </p:sp>
    </p:spTree>
    <p:extLst>
      <p:ext uri="{BB962C8B-B14F-4D97-AF65-F5344CB8AC3E}">
        <p14:creationId xmlns:p14="http://schemas.microsoft.com/office/powerpoint/2010/main" val="1370154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798287-8D60-4813-8D51-81F27F953E9C}" type="datetimeFigureOut">
              <a:rPr lang="en-US" smtClean="0"/>
              <a:t>8/27/2021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31447-F963-4AC8-AA08-929C1672DC33}" type="slidenum">
              <a:rPr lang="en-US" smtClean="0"/>
              <a:t>‹#›</a:t>
            </a:fld>
            <a:endParaRPr lang="en-US"/>
          </a:p>
        </p:txBody>
      </p:sp>
    </p:spTree>
    <p:extLst>
      <p:ext uri="{BB962C8B-B14F-4D97-AF65-F5344CB8AC3E}">
        <p14:creationId xmlns:p14="http://schemas.microsoft.com/office/powerpoint/2010/main" val="1372315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798287-8D60-4813-8D51-81F27F953E9C}" type="datetimeFigureOut">
              <a:rPr lang="en-US" smtClean="0"/>
              <a:t>8/27/2021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31447-F963-4AC8-AA08-929C1672DC33}" type="slidenum">
              <a:rPr lang="en-US" smtClean="0"/>
              <a:t>‹#›</a:t>
            </a:fld>
            <a:endParaRPr lang="en-US"/>
          </a:p>
        </p:txBody>
      </p:sp>
    </p:spTree>
    <p:extLst>
      <p:ext uri="{BB962C8B-B14F-4D97-AF65-F5344CB8AC3E}">
        <p14:creationId xmlns:p14="http://schemas.microsoft.com/office/powerpoint/2010/main" val="4074295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798287-8D60-4813-8D51-81F27F953E9C}" type="datetimeFigureOut">
              <a:rPr lang="en-US" smtClean="0"/>
              <a:t>8/27/2021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31447-F963-4AC8-AA08-929C1672DC33}" type="slidenum">
              <a:rPr lang="en-US" smtClean="0"/>
              <a:t>‹#›</a:t>
            </a:fld>
            <a:endParaRPr lang="en-US"/>
          </a:p>
        </p:txBody>
      </p:sp>
    </p:spTree>
    <p:extLst>
      <p:ext uri="{BB962C8B-B14F-4D97-AF65-F5344CB8AC3E}">
        <p14:creationId xmlns:p14="http://schemas.microsoft.com/office/powerpoint/2010/main" val="143174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798287-8D60-4813-8D51-81F27F953E9C}" type="datetimeFigureOut">
              <a:rPr lang="en-US" smtClean="0"/>
              <a:t>8/27/2021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31447-F963-4AC8-AA08-929C1672DC33}" type="slidenum">
              <a:rPr lang="en-US" smtClean="0"/>
              <a:t>‹#›</a:t>
            </a:fld>
            <a:endParaRPr lang="en-US"/>
          </a:p>
        </p:txBody>
      </p:sp>
    </p:spTree>
    <p:extLst>
      <p:ext uri="{BB962C8B-B14F-4D97-AF65-F5344CB8AC3E}">
        <p14:creationId xmlns:p14="http://schemas.microsoft.com/office/powerpoint/2010/main" val="722566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798287-8D60-4813-8D51-81F27F953E9C}" type="datetimeFigureOut">
              <a:rPr lang="en-US" smtClean="0"/>
              <a:t>8/27/2021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931447-F963-4AC8-AA08-929C1672DC33}" type="slidenum">
              <a:rPr lang="en-US" smtClean="0"/>
              <a:t>‹#›</a:t>
            </a:fld>
            <a:endParaRPr lang="en-US"/>
          </a:p>
        </p:txBody>
      </p:sp>
    </p:spTree>
    <p:extLst>
      <p:ext uri="{BB962C8B-B14F-4D97-AF65-F5344CB8AC3E}">
        <p14:creationId xmlns:p14="http://schemas.microsoft.com/office/powerpoint/2010/main" val="1887905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798287-8D60-4813-8D51-81F27F953E9C}" type="datetimeFigureOut">
              <a:rPr lang="en-US" smtClean="0"/>
              <a:t>8/27/2021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931447-F963-4AC8-AA08-929C1672DC33}" type="slidenum">
              <a:rPr lang="en-US" smtClean="0"/>
              <a:t>‹#›</a:t>
            </a:fld>
            <a:endParaRPr lang="en-US"/>
          </a:p>
        </p:txBody>
      </p:sp>
    </p:spTree>
    <p:extLst>
      <p:ext uri="{BB962C8B-B14F-4D97-AF65-F5344CB8AC3E}">
        <p14:creationId xmlns:p14="http://schemas.microsoft.com/office/powerpoint/2010/main" val="672090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798287-8D60-4813-8D51-81F27F953E9C}" type="datetimeFigureOut">
              <a:rPr lang="en-US" smtClean="0"/>
              <a:t>8/27/2021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931447-F963-4AC8-AA08-929C1672DC33}" type="slidenum">
              <a:rPr lang="en-US" smtClean="0"/>
              <a:t>‹#›</a:t>
            </a:fld>
            <a:endParaRPr lang="en-US"/>
          </a:p>
        </p:txBody>
      </p:sp>
    </p:spTree>
    <p:extLst>
      <p:ext uri="{BB962C8B-B14F-4D97-AF65-F5344CB8AC3E}">
        <p14:creationId xmlns:p14="http://schemas.microsoft.com/office/powerpoint/2010/main" val="3025861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798287-8D60-4813-8D51-81F27F953E9C}" type="datetimeFigureOut">
              <a:rPr lang="en-US" smtClean="0"/>
              <a:t>8/27/2021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931447-F963-4AC8-AA08-929C1672DC33}" type="slidenum">
              <a:rPr lang="en-US" smtClean="0"/>
              <a:t>‹#›</a:t>
            </a:fld>
            <a:endParaRPr lang="en-US"/>
          </a:p>
        </p:txBody>
      </p:sp>
    </p:spTree>
    <p:extLst>
      <p:ext uri="{BB962C8B-B14F-4D97-AF65-F5344CB8AC3E}">
        <p14:creationId xmlns:p14="http://schemas.microsoft.com/office/powerpoint/2010/main" val="1970917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798287-8D60-4813-8D51-81F27F953E9C}" type="datetimeFigureOut">
              <a:rPr lang="en-US" smtClean="0"/>
              <a:t>8/27/2021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931447-F963-4AC8-AA08-929C1672DC33}" type="slidenum">
              <a:rPr lang="en-US" smtClean="0"/>
              <a:t>‹#›</a:t>
            </a:fld>
            <a:endParaRPr lang="en-US"/>
          </a:p>
        </p:txBody>
      </p:sp>
    </p:spTree>
    <p:extLst>
      <p:ext uri="{BB962C8B-B14F-4D97-AF65-F5344CB8AC3E}">
        <p14:creationId xmlns:p14="http://schemas.microsoft.com/office/powerpoint/2010/main" val="2709802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798287-8D60-4813-8D51-81F27F953E9C}" type="datetimeFigureOut">
              <a:rPr lang="en-US" smtClean="0"/>
              <a:t>8/27/2021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931447-F963-4AC8-AA08-929C1672DC33}" type="slidenum">
              <a:rPr lang="en-US" smtClean="0"/>
              <a:t>‹#›</a:t>
            </a:fld>
            <a:endParaRPr lang="en-US"/>
          </a:p>
        </p:txBody>
      </p:sp>
    </p:spTree>
    <p:extLst>
      <p:ext uri="{BB962C8B-B14F-4D97-AF65-F5344CB8AC3E}">
        <p14:creationId xmlns:p14="http://schemas.microsoft.com/office/powerpoint/2010/main" val="4287326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2"/>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798287-8D60-4813-8D51-81F27F953E9C}" type="datetimeFigureOut">
              <a:rPr lang="en-US" smtClean="0"/>
              <a:t>8/27/2021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931447-F963-4AC8-AA08-929C1672DC33}" type="slidenum">
              <a:rPr lang="en-US" smtClean="0"/>
              <a:t>‹#›</a:t>
            </a:fld>
            <a:endParaRPr lang="en-US"/>
          </a:p>
        </p:txBody>
      </p:sp>
    </p:spTree>
    <p:extLst>
      <p:ext uri="{BB962C8B-B14F-4D97-AF65-F5344CB8AC3E}">
        <p14:creationId xmlns:p14="http://schemas.microsoft.com/office/powerpoint/2010/main" val="2791458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114800"/>
            <a:ext cx="8610600" cy="1470025"/>
          </a:xfrm>
        </p:spPr>
        <p:txBody>
          <a:bodyPr>
            <a:noAutofit/>
          </a:bodyPr>
          <a:lstStyle/>
          <a:p>
            <a:r>
              <a:rPr lang="en-US" sz="8800" b="1" dirty="0" smtClean="0">
                <a:effectLst>
                  <a:outerShdw blurRad="38100" dist="38100" dir="2700000" algn="tl">
                    <a:srgbClr val="000000">
                      <a:alpha val="43137"/>
                    </a:srgbClr>
                  </a:outerShdw>
                </a:effectLst>
              </a:rPr>
              <a:t>The Declaration of Independence</a:t>
            </a:r>
            <a:endParaRPr lang="en-US" sz="8800" b="1" dirty="0">
              <a:effectLst>
                <a:outerShdw blurRad="38100" dist="38100" dir="2700000" algn="tl">
                  <a:srgbClr val="000000">
                    <a:alpha val="43137"/>
                  </a:srgbClr>
                </a:outerShdw>
              </a:effectLst>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9800" y="838200"/>
            <a:ext cx="2743200" cy="27432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9200" y="838200"/>
            <a:ext cx="3733800" cy="2530231"/>
          </a:xfrm>
          <a:prstGeom prst="rect">
            <a:avLst/>
          </a:prstGeom>
        </p:spPr>
      </p:pic>
    </p:spTree>
    <p:extLst>
      <p:ext uri="{BB962C8B-B14F-4D97-AF65-F5344CB8AC3E}">
        <p14:creationId xmlns:p14="http://schemas.microsoft.com/office/powerpoint/2010/main" val="27462956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The Declaration of Independence</a:t>
            </a:r>
            <a:endParaRPr lang="en-US" b="1" dirty="0">
              <a:effectLst>
                <a:outerShdw blurRad="38100" dist="38100" dir="2700000" algn="tl">
                  <a:srgbClr val="000000">
                    <a:alpha val="43137"/>
                  </a:srgbClr>
                </a:outerShdw>
              </a:effectLs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38600" y="1371600"/>
            <a:ext cx="4891369" cy="5314487"/>
          </a:xfrm>
          <a:prstGeom prst="rect">
            <a:avLst/>
          </a:prstGeom>
        </p:spPr>
      </p:pic>
      <p:sp>
        <p:nvSpPr>
          <p:cNvPr id="3" name="TextBox 2"/>
          <p:cNvSpPr txBox="1"/>
          <p:nvPr/>
        </p:nvSpPr>
        <p:spPr>
          <a:xfrm>
            <a:off x="228600" y="4191000"/>
            <a:ext cx="3733800" cy="1815882"/>
          </a:xfrm>
          <a:prstGeom prst="rect">
            <a:avLst/>
          </a:prstGeom>
          <a:noFill/>
        </p:spPr>
        <p:txBody>
          <a:bodyPr wrap="square" rtlCol="0">
            <a:spAutoFit/>
          </a:bodyPr>
          <a:lstStyle/>
          <a:p>
            <a:r>
              <a:rPr lang="en-US" sz="2800" b="1" dirty="0" smtClean="0"/>
              <a:t>Lets take a closer look by answering three main questions about this document:</a:t>
            </a:r>
            <a:endParaRPr lang="en-US" sz="2800" b="1" dirty="0"/>
          </a:p>
        </p:txBody>
      </p:sp>
    </p:spTree>
    <p:extLst>
      <p:ext uri="{BB962C8B-B14F-4D97-AF65-F5344CB8AC3E}">
        <p14:creationId xmlns:p14="http://schemas.microsoft.com/office/powerpoint/2010/main" val="7303462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effectLst>
                  <a:outerShdw blurRad="38100" dist="38100" dir="2700000" algn="tl">
                    <a:srgbClr val="000000">
                      <a:alpha val="43137"/>
                    </a:srgbClr>
                  </a:outerShdw>
                </a:effectLst>
              </a:rPr>
              <a:t>Declaration of Independence:</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295400"/>
            <a:ext cx="8763000" cy="5334000"/>
          </a:xfrm>
        </p:spPr>
        <p:txBody>
          <a:bodyPr/>
          <a:lstStyle/>
          <a:p>
            <a:r>
              <a:rPr lang="en-US" dirty="0" smtClean="0"/>
              <a:t>The Preamble listed the basics rights that all men should have, what were some of those rights?</a:t>
            </a:r>
          </a:p>
          <a:p>
            <a:endParaRPr lang="en-US" dirty="0"/>
          </a:p>
          <a:p>
            <a:r>
              <a:rPr lang="en-US" dirty="0" smtClean="0"/>
              <a:t>The declaration also listed the grievances that the Colonists had against King George and Britain, what were some of these grievances?</a:t>
            </a:r>
          </a:p>
          <a:p>
            <a:endParaRPr lang="en-US" dirty="0"/>
          </a:p>
          <a:p>
            <a:r>
              <a:rPr lang="en-US" dirty="0" smtClean="0"/>
              <a:t>The declaration also declared the United States as a sovereign nation, why was this important?</a:t>
            </a:r>
            <a:endParaRPr lang="en-US" dirty="0"/>
          </a:p>
        </p:txBody>
      </p:sp>
    </p:spTree>
    <p:extLst>
      <p:ext uri="{BB962C8B-B14F-4D97-AF65-F5344CB8AC3E}">
        <p14:creationId xmlns:p14="http://schemas.microsoft.com/office/powerpoint/2010/main" val="112466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effectLst>
                  <a:outerShdw blurRad="38100" dist="38100" dir="2700000" algn="tl">
                    <a:srgbClr val="000000">
                      <a:alpha val="43137"/>
                    </a:srgbClr>
                  </a:outerShdw>
                </a:effectLst>
              </a:rPr>
              <a:t>Declaration of Independence:</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295400"/>
            <a:ext cx="8763000" cy="5334000"/>
          </a:xfrm>
        </p:spPr>
        <p:txBody>
          <a:bodyPr/>
          <a:lstStyle/>
          <a:p>
            <a:r>
              <a:rPr lang="en-US" b="1" dirty="0" smtClean="0"/>
              <a:t>The Preamble listed the basics rights that all men should have, what were some of those rights?</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8800" y="2514600"/>
            <a:ext cx="6048376" cy="4152462"/>
          </a:xfrm>
          <a:prstGeom prst="rect">
            <a:avLst/>
          </a:prstGeom>
        </p:spPr>
      </p:pic>
    </p:spTree>
    <p:extLst>
      <p:ext uri="{BB962C8B-B14F-4D97-AF65-F5344CB8AC3E}">
        <p14:creationId xmlns:p14="http://schemas.microsoft.com/office/powerpoint/2010/main" val="4054364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effectLst>
                  <a:outerShdw blurRad="38100" dist="38100" dir="2700000" algn="tl">
                    <a:srgbClr val="000000">
                      <a:alpha val="43137"/>
                    </a:srgbClr>
                  </a:outerShdw>
                </a:effectLst>
              </a:rPr>
              <a:t>Declaration of Independence:</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295400"/>
            <a:ext cx="8763000" cy="5334000"/>
          </a:xfrm>
        </p:spPr>
        <p:txBody>
          <a:bodyPr/>
          <a:lstStyle/>
          <a:p>
            <a:r>
              <a:rPr lang="en-US" b="1" dirty="0" smtClean="0"/>
              <a:t>The Preamble listed the basics rights that all men should have, what were some of those rights?</a:t>
            </a:r>
          </a:p>
          <a:p>
            <a:endParaRPr lang="en-US" dirty="0" smtClean="0"/>
          </a:p>
          <a:p>
            <a:pPr lvl="1"/>
            <a:r>
              <a:rPr lang="en-US" dirty="0" smtClean="0"/>
              <a:t>Endowed by the Creator</a:t>
            </a:r>
          </a:p>
          <a:p>
            <a:pPr lvl="1"/>
            <a:r>
              <a:rPr lang="en-US" dirty="0" smtClean="0"/>
              <a:t>Unalienable</a:t>
            </a:r>
          </a:p>
          <a:p>
            <a:pPr lvl="1"/>
            <a:r>
              <a:rPr lang="en-US" dirty="0" smtClean="0"/>
              <a:t>Right to Life, Liberty, and the Pursuit of Happiness</a:t>
            </a:r>
            <a:endParaRPr lang="en-US" dirty="0"/>
          </a:p>
        </p:txBody>
      </p:sp>
    </p:spTree>
    <p:extLst>
      <p:ext uri="{BB962C8B-B14F-4D97-AF65-F5344CB8AC3E}">
        <p14:creationId xmlns:p14="http://schemas.microsoft.com/office/powerpoint/2010/main" val="3453591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effectLst>
                  <a:outerShdw blurRad="38100" dist="38100" dir="2700000" algn="tl">
                    <a:srgbClr val="000000">
                      <a:alpha val="43137"/>
                    </a:srgbClr>
                  </a:outerShdw>
                </a:effectLst>
              </a:rPr>
              <a:t>Declaration of Independence:</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295400"/>
            <a:ext cx="8763000" cy="5334000"/>
          </a:xfrm>
        </p:spPr>
        <p:txBody>
          <a:bodyPr/>
          <a:lstStyle/>
          <a:p>
            <a:r>
              <a:rPr lang="en-US" b="1" dirty="0" smtClean="0"/>
              <a:t>The declaration also listed the grievances that the Colonists had against King George and Britain, what were some of these grievances?</a:t>
            </a:r>
          </a:p>
          <a:p>
            <a:endParaRPr lang="en-US" dirty="0" smtClean="0"/>
          </a:p>
          <a:p>
            <a:pPr lvl="1"/>
            <a:r>
              <a:rPr lang="en-US" dirty="0" smtClean="0"/>
              <a:t>Quartering large amounts of troops amongst the colonists</a:t>
            </a:r>
          </a:p>
          <a:p>
            <a:pPr lvl="1"/>
            <a:r>
              <a:rPr lang="en-US" dirty="0" smtClean="0"/>
              <a:t>Cutting off trade with the rest of the world</a:t>
            </a:r>
          </a:p>
          <a:p>
            <a:pPr lvl="1"/>
            <a:r>
              <a:rPr lang="en-US" dirty="0" smtClean="0"/>
              <a:t>Imposing taxes without consent of the colonists</a:t>
            </a:r>
          </a:p>
          <a:p>
            <a:pPr lvl="1"/>
            <a:r>
              <a:rPr lang="en-US" dirty="0" smtClean="0"/>
              <a:t>Depriving colonists of their basic rights</a:t>
            </a:r>
          </a:p>
          <a:p>
            <a:endParaRPr lang="en-US" dirty="0"/>
          </a:p>
        </p:txBody>
      </p:sp>
    </p:spTree>
    <p:extLst>
      <p:ext uri="{BB962C8B-B14F-4D97-AF65-F5344CB8AC3E}">
        <p14:creationId xmlns:p14="http://schemas.microsoft.com/office/powerpoint/2010/main" val="3398775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effectLst>
                  <a:outerShdw blurRad="38100" dist="38100" dir="2700000" algn="tl">
                    <a:srgbClr val="000000">
                      <a:alpha val="43137"/>
                    </a:srgbClr>
                  </a:outerShdw>
                </a:effectLst>
              </a:rPr>
              <a:t>Declaration of Independence:</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295400"/>
            <a:ext cx="8763000" cy="5334000"/>
          </a:xfrm>
        </p:spPr>
        <p:txBody>
          <a:bodyPr>
            <a:normAutofit lnSpcReduction="10000"/>
          </a:bodyPr>
          <a:lstStyle/>
          <a:p>
            <a:r>
              <a:rPr lang="en-US" b="1" dirty="0" smtClean="0"/>
              <a:t>The declaration also declared the United States as a sovereign nation, why was this important?</a:t>
            </a:r>
          </a:p>
          <a:p>
            <a:r>
              <a:rPr lang="en-US" dirty="0"/>
              <a:t>“When in the Course of human events, it becomes necessary for one people to dissolve the political bands which have connected them with another…a decent respect to the opinions of mankind requires that they should declare the causes which impel them to separate.” </a:t>
            </a:r>
            <a:endParaRPr lang="en-US" dirty="0" smtClean="0"/>
          </a:p>
          <a:p>
            <a:r>
              <a:rPr lang="en-US" dirty="0"/>
              <a:t>When it is necessary for people to separate from their government, these people need to tell others the reasons why they are separating.</a:t>
            </a:r>
          </a:p>
        </p:txBody>
      </p:sp>
    </p:spTree>
    <p:extLst>
      <p:ext uri="{BB962C8B-B14F-4D97-AF65-F5344CB8AC3E}">
        <p14:creationId xmlns:p14="http://schemas.microsoft.com/office/powerpoint/2010/main" val="908766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271</Words>
  <Application>Microsoft Office PowerPoint</Application>
  <PresentationFormat>On-screen Show (4:3)</PresentationFormat>
  <Paragraphs>28</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The Declaration of Independence</vt:lpstr>
      <vt:lpstr>The Declaration of Independence</vt:lpstr>
      <vt:lpstr>Declaration of Independence:</vt:lpstr>
      <vt:lpstr>Declaration of Independence:</vt:lpstr>
      <vt:lpstr>Declaration of Independence:</vt:lpstr>
      <vt:lpstr>Declaration of Independence:</vt:lpstr>
      <vt:lpstr>Declaration of Independence: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American Revolution</dc:title>
  <dc:creator>Jedediah Duquette</dc:creator>
  <cp:lastModifiedBy>Jedediah Duquette</cp:lastModifiedBy>
  <cp:revision>15</cp:revision>
  <cp:lastPrinted>2018-09-18T15:16:57Z</cp:lastPrinted>
  <dcterms:created xsi:type="dcterms:W3CDTF">2015-11-10T16:35:46Z</dcterms:created>
  <dcterms:modified xsi:type="dcterms:W3CDTF">2021-08-27T21:53:04Z</dcterms:modified>
</cp:coreProperties>
</file>