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1" r:id="rId4"/>
    <p:sldId id="257" r:id="rId5"/>
    <p:sldId id="260" r:id="rId6"/>
    <p:sldId id="259" r:id="rId7"/>
    <p:sldId id="258" r:id="rId8"/>
    <p:sldId id="269" r:id="rId9"/>
    <p:sldId id="262" r:id="rId10"/>
    <p:sldId id="268" r:id="rId11"/>
    <p:sldId id="267" r:id="rId12"/>
    <p:sldId id="266" r:id="rId13"/>
    <p:sldId id="271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 varScale="1">
        <p:scale>
          <a:sx n="107" d="100"/>
          <a:sy n="107" d="100"/>
        </p:scale>
        <p:origin x="101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9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7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3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CE68-265C-4262-A2F9-F978F69EA7E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0C00-762A-450E-AE75-2E67CCA3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42672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North</a:t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South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10796"/>
            <a:ext cx="5410200" cy="2173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74409"/>
            <a:ext cx="4560094" cy="13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South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4572000" cy="2705369"/>
          </a:xfrm>
        </p:spPr>
        <p:txBody>
          <a:bodyPr/>
          <a:lstStyle/>
          <a:p>
            <a:r>
              <a:rPr lang="en-US" dirty="0" smtClean="0"/>
              <a:t>Large plantations with many workers.</a:t>
            </a:r>
          </a:p>
          <a:p>
            <a:r>
              <a:rPr lang="en-US" dirty="0" smtClean="0"/>
              <a:t>Slave labor was needed to run the plantations.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962400" cy="2515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1" y="3760011"/>
            <a:ext cx="4724400" cy="306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9" y="4191000"/>
            <a:ext cx="3881042" cy="24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South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76400"/>
            <a:ext cx="5334000" cy="4449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Economy was based on agricultural production (cotton).</a:t>
            </a:r>
          </a:p>
          <a:p>
            <a:r>
              <a:rPr lang="en-US" dirty="0" smtClean="0"/>
              <a:t>Believed tariffs only increased prices in the South.</a:t>
            </a:r>
          </a:p>
          <a:p>
            <a:r>
              <a:rPr lang="en-US" dirty="0" smtClean="0"/>
              <a:t>Supported local or state governments because they better represented local groups.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00200"/>
            <a:ext cx="3015457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799"/>
            <a:ext cx="3124200" cy="21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South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394619"/>
            <a:ext cx="3711222" cy="3558382"/>
          </a:xfrm>
        </p:spPr>
        <p:txBody>
          <a:bodyPr/>
          <a:lstStyle/>
          <a:p>
            <a:r>
              <a:rPr lang="en-US" dirty="0" smtClean="0"/>
              <a:t>Most people live in rural areas or around plantations.  </a:t>
            </a:r>
          </a:p>
          <a:p>
            <a:r>
              <a:rPr lang="en-US" dirty="0" smtClean="0"/>
              <a:t>Very few large cities.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32086"/>
            <a:ext cx="5715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764314" cy="30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6200"/>
            <a:ext cx="5562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Compare: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038600" cy="5410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u="sng" dirty="0"/>
              <a:t>North Region:</a:t>
            </a:r>
          </a:p>
          <a:p>
            <a:endParaRPr lang="en-US" dirty="0"/>
          </a:p>
          <a:p>
            <a:pPr marL="285750" indent="-285750"/>
            <a:r>
              <a:rPr lang="en-US" sz="2900" b="1" dirty="0"/>
              <a:t>Land is rocky and hilly</a:t>
            </a:r>
          </a:p>
          <a:p>
            <a:pPr marL="285750" indent="-285750"/>
            <a:r>
              <a:rPr lang="en-US" sz="2900" b="1" dirty="0"/>
              <a:t>Small single family farms</a:t>
            </a:r>
          </a:p>
          <a:p>
            <a:pPr marL="285750" indent="-285750"/>
            <a:r>
              <a:rPr lang="en-US" sz="2900" b="1" dirty="0"/>
              <a:t>No need for slaves</a:t>
            </a:r>
          </a:p>
          <a:p>
            <a:pPr marL="285750" indent="-285750"/>
            <a:endParaRPr lang="en-US" sz="2900" b="1" dirty="0"/>
          </a:p>
          <a:p>
            <a:pPr marL="285750" indent="-285750"/>
            <a:r>
              <a:rPr lang="en-US" sz="2900" b="1" dirty="0"/>
              <a:t>Economy is based on Industrial Production</a:t>
            </a:r>
          </a:p>
          <a:p>
            <a:pPr marL="285750" indent="-285750"/>
            <a:r>
              <a:rPr lang="en-US" sz="2900" b="1" dirty="0"/>
              <a:t>Support strong tariffs to encourage American products</a:t>
            </a:r>
          </a:p>
          <a:p>
            <a:pPr marL="285750" indent="-285750"/>
            <a:r>
              <a:rPr lang="en-US" sz="2900" b="1" dirty="0"/>
              <a:t>Support large Federal Government (federalists)</a:t>
            </a:r>
          </a:p>
          <a:p>
            <a:pPr marL="285750" indent="-285750"/>
            <a:endParaRPr lang="en-US" sz="2900" b="1" dirty="0"/>
          </a:p>
          <a:p>
            <a:pPr marL="285750" indent="-285750"/>
            <a:r>
              <a:rPr lang="en-US" sz="2900" b="1" dirty="0"/>
              <a:t>Most of the population lived in large cities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066800"/>
            <a:ext cx="4038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7700" y="977153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u="sng" dirty="0"/>
              <a:t>South Region:</a:t>
            </a:r>
            <a:endParaRPr lang="en-US" dirty="0"/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Land is soft and fertile with plenty of rainfall, temperatures stay warmer longer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Large plantations with many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Slave labor was a necessity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Economy is based on Agricultural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Believed tariffs only increased the prices of goods produced in the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Supported state rights and wanted a small Federal Government (Democratic Republicans)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Most of the population lived in rural areas.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47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and South?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55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North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981200"/>
            <a:ext cx="38100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The land is rocky, hilly, and has many forests.</a:t>
            </a:r>
          </a:p>
          <a:p>
            <a:r>
              <a:rPr lang="en-US" dirty="0" smtClean="0"/>
              <a:t>Most farms were small single family farms</a:t>
            </a:r>
          </a:p>
          <a:p>
            <a:r>
              <a:rPr lang="en-US" dirty="0" smtClean="0"/>
              <a:t>No need for slaves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981200"/>
            <a:ext cx="41383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North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219200"/>
            <a:ext cx="4454769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4114800"/>
            <a:ext cx="3901440" cy="2602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9" y="3998133"/>
            <a:ext cx="4253345" cy="283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371601"/>
            <a:ext cx="3962400" cy="26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North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191000" cy="4754563"/>
          </a:xfrm>
        </p:spPr>
        <p:txBody>
          <a:bodyPr/>
          <a:lstStyle/>
          <a:p>
            <a:r>
              <a:rPr lang="en-US" dirty="0" smtClean="0"/>
              <a:t>Economy was based on industrial production</a:t>
            </a:r>
          </a:p>
          <a:p>
            <a:r>
              <a:rPr lang="en-US" dirty="0" smtClean="0"/>
              <a:t>Supported strong tariffs to support local factories</a:t>
            </a:r>
          </a:p>
          <a:p>
            <a:r>
              <a:rPr lang="en-US" dirty="0" smtClean="0"/>
              <a:t>Supported a strong Federal Government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34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North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768606"/>
            <a:ext cx="44196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4696"/>
            <a:ext cx="4319844" cy="43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North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123228"/>
            <a:ext cx="8853054" cy="1086572"/>
          </a:xfrm>
        </p:spPr>
        <p:txBody>
          <a:bodyPr/>
          <a:lstStyle/>
          <a:p>
            <a:r>
              <a:rPr lang="en-US" dirty="0" smtClean="0"/>
              <a:t>Most of the population lived in large cities like Boston, New York, or Philadelphia.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2341418"/>
            <a:ext cx="53340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3385392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19600"/>
            <a:ext cx="332202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North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1600200"/>
            <a:ext cx="8853054" cy="3276600"/>
          </a:xfrm>
        </p:spPr>
        <p:txBody>
          <a:bodyPr>
            <a:normAutofit/>
          </a:bodyPr>
          <a:lstStyle/>
          <a:p>
            <a:pPr marL="274320" lvl="0" indent="-256032">
              <a:buSzPct val="60000"/>
              <a:buFont typeface="Wingdings" pitchFamily="2" charset="2"/>
              <a:buChar char=""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New England had a 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workforce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because people were willing to leave their difficult lives as farmers</a:t>
            </a:r>
          </a:p>
          <a:p>
            <a:pPr marL="274320" lvl="0" indent="-256032">
              <a:buSzPct val="60000"/>
              <a:buFont typeface="Wingdings" pitchFamily="2" charset="2"/>
              <a:buChar char=""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It had fast moving 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waterways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to run the factory machinery</a:t>
            </a:r>
          </a:p>
          <a:p>
            <a:pPr marL="274320" lvl="0" indent="-256032">
              <a:buSzPct val="60000"/>
              <a:buFont typeface="Wingdings" pitchFamily="2" charset="2"/>
              <a:buChar char=""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Nearby resources included 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Coal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and 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Iron</a:t>
            </a:r>
          </a:p>
          <a:p>
            <a:pPr marL="274320" lvl="0" indent="-256032">
              <a:buSzPct val="60000"/>
              <a:buFont typeface="Wingdings" pitchFamily="2" charset="2"/>
              <a:buChar char=""/>
            </a:pP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Shipping ports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were located nearby</a:t>
            </a:r>
          </a:p>
          <a:p>
            <a:pPr marL="274320" lvl="0" indent="-256032">
              <a:buSzPct val="60000"/>
              <a:buFont typeface="Wingdings" pitchFamily="2" charset="2"/>
              <a:buChar char=""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Merchants in the area had 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money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 and were willing to 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invest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2543175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67275"/>
            <a:ext cx="2524125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46065"/>
            <a:ext cx="23907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in the South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732" y="1600200"/>
            <a:ext cx="3810000" cy="5097667"/>
          </a:xfrm>
        </p:spPr>
        <p:txBody>
          <a:bodyPr/>
          <a:lstStyle/>
          <a:p>
            <a:r>
              <a:rPr lang="en-US" dirty="0" smtClean="0"/>
              <a:t>Land is soft, fertile with plenty of rainfall, temperatures are warm most of the year.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1" y="1220640"/>
            <a:ext cx="5044722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0" y="4637197"/>
            <a:ext cx="4436919" cy="20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346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Palatino Linotype</vt:lpstr>
      <vt:lpstr>Wingdings</vt:lpstr>
      <vt:lpstr>Office Theme</vt:lpstr>
      <vt:lpstr>Life in the North  Life in the South</vt:lpstr>
      <vt:lpstr>North and South?</vt:lpstr>
      <vt:lpstr>Life in the North</vt:lpstr>
      <vt:lpstr>Life in the North</vt:lpstr>
      <vt:lpstr>Life in the North</vt:lpstr>
      <vt:lpstr>Life in the North</vt:lpstr>
      <vt:lpstr>Life in the North</vt:lpstr>
      <vt:lpstr>Life in the North</vt:lpstr>
      <vt:lpstr>Life in the South</vt:lpstr>
      <vt:lpstr>Life in the South</vt:lpstr>
      <vt:lpstr>Life in the South</vt:lpstr>
      <vt:lpstr>Life in the South</vt:lpstr>
      <vt:lpstr>Lets Compare: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North Life in the South</dc:title>
  <dc:creator>Jedediah Duquette</dc:creator>
  <cp:lastModifiedBy>Jedediah Duquette</cp:lastModifiedBy>
  <cp:revision>17</cp:revision>
  <cp:lastPrinted>2019-11-21T15:03:16Z</cp:lastPrinted>
  <dcterms:created xsi:type="dcterms:W3CDTF">2016-12-01T16:09:21Z</dcterms:created>
  <dcterms:modified xsi:type="dcterms:W3CDTF">2020-11-16T23:34:16Z</dcterms:modified>
</cp:coreProperties>
</file>