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6" r:id="rId12"/>
    <p:sldId id="263" r:id="rId13"/>
    <p:sldId id="264" r:id="rId14"/>
    <p:sldId id="265" r:id="rId15"/>
    <p:sldId id="267" r:id="rId16"/>
    <p:sldId id="268" r:id="rId17"/>
    <p:sldId id="269" r:id="rId18"/>
    <p:sldId id="270" r:id="rId19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4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0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5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6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69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0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00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5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8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9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2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0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92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99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59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5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5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56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60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6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48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83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92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80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70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11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63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18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53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99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05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03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84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00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98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10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18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06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42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88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61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95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5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8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10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5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2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6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1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5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6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4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0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6961-8973-49A2-822F-BC1DCF588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F724-B832-4929-845C-A7EEEAA9D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9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57201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334000"/>
            <a:ext cx="64008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fun than you think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86" y="2209800"/>
            <a:ext cx="3352800" cy="2527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59360"/>
            <a:ext cx="3691610" cy="2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0092"/>
            <a:ext cx="10972800" cy="98749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Markets: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0" y="1880315"/>
            <a:ext cx="7920506" cy="4881093"/>
          </a:xfrm>
        </p:spPr>
        <p:txBody>
          <a:bodyPr/>
          <a:lstStyle/>
          <a:p>
            <a:r>
              <a:rPr lang="en-US" b="1" dirty="0" smtClean="0"/>
              <a:t>What is a trade barrier?</a:t>
            </a:r>
          </a:p>
          <a:p>
            <a:pPr lvl="1"/>
            <a:r>
              <a:rPr lang="en-US" b="1" dirty="0" smtClean="0"/>
              <a:t>A government policy or restriction that limits international trade.</a:t>
            </a:r>
          </a:p>
          <a:p>
            <a:endParaRPr lang="en-US" b="1" dirty="0"/>
          </a:p>
          <a:p>
            <a:r>
              <a:rPr lang="en-US" b="1" dirty="0" smtClean="0"/>
              <a:t>What are some examples of trade barriers?</a:t>
            </a:r>
          </a:p>
          <a:p>
            <a:pPr lvl="1"/>
            <a:r>
              <a:rPr lang="en-US" b="1" dirty="0" smtClean="0"/>
              <a:t>Tariff</a:t>
            </a:r>
          </a:p>
          <a:p>
            <a:pPr lvl="1"/>
            <a:r>
              <a:rPr lang="en-US" b="1" dirty="0" smtClean="0"/>
              <a:t>Quota</a:t>
            </a:r>
          </a:p>
          <a:p>
            <a:pPr lvl="1"/>
            <a:r>
              <a:rPr lang="en-US" b="1" dirty="0" smtClean="0"/>
              <a:t>Embargo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01" y="1575167"/>
            <a:ext cx="3731642" cy="2623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81" y="4584877"/>
            <a:ext cx="3782962" cy="21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Basics: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5" y="2697532"/>
            <a:ext cx="2677537" cy="3960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5" y="2362158"/>
            <a:ext cx="4829981" cy="2781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1" y="2221789"/>
            <a:ext cx="3934263" cy="29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164"/>
            <a:ext cx="109728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type of Government?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73642"/>
            <a:ext cx="10972799" cy="5124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61422"/>
            <a:ext cx="10972799" cy="51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164"/>
            <a:ext cx="10972800" cy="176854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difference between a Right and a Responsibility?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2105696"/>
            <a:ext cx="9247031" cy="46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164"/>
            <a:ext cx="10972800" cy="176854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difference between a Primary and Secondary source?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76" y="2224285"/>
            <a:ext cx="9906447" cy="45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Economics?</a:t>
            </a:r>
          </a:p>
        </p:txBody>
      </p:sp>
    </p:spTree>
    <p:extLst>
      <p:ext uri="{BB962C8B-B14F-4D97-AF65-F5344CB8AC3E}">
        <p14:creationId xmlns:p14="http://schemas.microsoft.com/office/powerpoint/2010/main" val="22150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35706"/>
            <a:ext cx="2705100" cy="270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2705100" cy="270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33800"/>
            <a:ext cx="2705100" cy="270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94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let’s think about the free A scenario and talk about the following: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Scarcity – What was limited in this scenario?</a:t>
            </a:r>
          </a:p>
          <a:p>
            <a:endParaRPr lang="en-US" dirty="0"/>
          </a:p>
          <a:p>
            <a:r>
              <a:rPr lang="en-US" dirty="0" smtClean="0"/>
              <a:t>Opportunity Cost – What did you have to give up?</a:t>
            </a:r>
          </a:p>
          <a:p>
            <a:endParaRPr lang="en-US" dirty="0"/>
          </a:p>
          <a:p>
            <a:r>
              <a:rPr lang="en-US" dirty="0" smtClean="0"/>
              <a:t>Opportunity Benefit – What did you gain?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let’s think about the free A scenario and talk about the following: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Supply– What is being supplied?  How much?</a:t>
            </a:r>
          </a:p>
          <a:p>
            <a:endParaRPr lang="en-US" dirty="0"/>
          </a:p>
          <a:p>
            <a:r>
              <a:rPr lang="en-US" dirty="0" smtClean="0"/>
              <a:t>Demand– What good or service is being demanded?</a:t>
            </a:r>
          </a:p>
          <a:p>
            <a:endParaRPr lang="en-US" dirty="0"/>
          </a:p>
          <a:p>
            <a:r>
              <a:rPr lang="en-US" dirty="0" smtClean="0"/>
              <a:t>Incentives– What are the incentives involved in this situation?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78" y="94334"/>
            <a:ext cx="109728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Price Determined?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05" y="1352283"/>
            <a:ext cx="6975745" cy="53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55" y="141668"/>
            <a:ext cx="5353318" cy="82521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00" y="1068946"/>
            <a:ext cx="8744754" cy="5666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Consuela has a leaf raking business.  She charges $15 per yard and she works two days a week.  Recently a storm blew through the neighborhood and many leaves fell.  </a:t>
            </a:r>
          </a:p>
          <a:p>
            <a:pPr lvl="1"/>
            <a:r>
              <a:rPr lang="en-US" sz="3600" b="1" dirty="0"/>
              <a:t>How does this affect demand for leave raking?</a:t>
            </a:r>
          </a:p>
          <a:p>
            <a:pPr lvl="1"/>
            <a:r>
              <a:rPr lang="en-US" sz="3600" b="1" dirty="0"/>
              <a:t>What does increase demand do to the price of leaf raking?</a:t>
            </a:r>
          </a:p>
          <a:p>
            <a:pPr lvl="1"/>
            <a:r>
              <a:rPr lang="en-US" sz="3600" b="1" dirty="0"/>
              <a:t>What is Consuela likely to do</a:t>
            </a:r>
            <a:r>
              <a:rPr lang="en-US" sz="3600" b="1" dirty="0" smtClean="0"/>
              <a:t>? Why?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10" y="1242810"/>
            <a:ext cx="2766511" cy="53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Price Determined in a Market?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0" y="2153717"/>
            <a:ext cx="11589360" cy="42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8" y="620472"/>
            <a:ext cx="8269419" cy="6118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7177" y="1429555"/>
            <a:ext cx="36060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Is government necessary in a market system? Why?</a:t>
            </a:r>
          </a:p>
          <a:p>
            <a:endParaRPr lang="en-US" sz="2800" b="1" dirty="0"/>
          </a:p>
          <a:p>
            <a:r>
              <a:rPr lang="en-US" sz="2800" b="1" dirty="0" smtClean="0"/>
              <a:t>What role might government serve in a market?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140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255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1_Office Theme</vt:lpstr>
      <vt:lpstr>Office Theme</vt:lpstr>
      <vt:lpstr>2_Office Theme</vt:lpstr>
      <vt:lpstr>3_Office Theme</vt:lpstr>
      <vt:lpstr>4_Office Theme</vt:lpstr>
      <vt:lpstr>Economic Basics</vt:lpstr>
      <vt:lpstr>What is Economics?</vt:lpstr>
      <vt:lpstr>PowerPoint Presentation</vt:lpstr>
      <vt:lpstr>Now let’s think about the free A scenario and talk about the following:</vt:lpstr>
      <vt:lpstr>Now let’s think about the free A scenario and talk about the following:</vt:lpstr>
      <vt:lpstr>How is Price Determined?</vt:lpstr>
      <vt:lpstr>Application:</vt:lpstr>
      <vt:lpstr>How is Price Determined in a Market?</vt:lpstr>
      <vt:lpstr>PowerPoint Presentation</vt:lpstr>
      <vt:lpstr>International Markets:</vt:lpstr>
      <vt:lpstr>Government Basics:</vt:lpstr>
      <vt:lpstr>What type of Government?</vt:lpstr>
      <vt:lpstr>What is the difference between a Right and a Responsibility?</vt:lpstr>
      <vt:lpstr>What is the difference between a Primary and Secondary source?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Basics</dc:title>
  <dc:creator>Jedediah Duquette</dc:creator>
  <cp:lastModifiedBy>Jedediah Duquette</cp:lastModifiedBy>
  <cp:revision>22</cp:revision>
  <cp:lastPrinted>2019-09-03T15:00:02Z</cp:lastPrinted>
  <dcterms:created xsi:type="dcterms:W3CDTF">2019-09-01T22:37:04Z</dcterms:created>
  <dcterms:modified xsi:type="dcterms:W3CDTF">2021-09-08T00:42:03Z</dcterms:modified>
</cp:coreProperties>
</file>