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86EDB-EC95-40B6-BD93-72C6C6911F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EE3DA-463A-491E-B0A8-5CED568059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240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86EDB-EC95-40B6-BD93-72C6C6911F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EE3DA-463A-491E-B0A8-5CED568059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370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86EDB-EC95-40B6-BD93-72C6C6911F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EE3DA-463A-491E-B0A8-5CED568059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805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86EDB-EC95-40B6-BD93-72C6C6911F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EE3DA-463A-491E-B0A8-5CED568059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121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86EDB-EC95-40B6-BD93-72C6C6911F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EE3DA-463A-491E-B0A8-5CED568059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574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86EDB-EC95-40B6-BD93-72C6C6911F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EE3DA-463A-491E-B0A8-5CED568059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050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86EDB-EC95-40B6-BD93-72C6C6911F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EE3DA-463A-491E-B0A8-5CED568059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244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86EDB-EC95-40B6-BD93-72C6C6911F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EE3DA-463A-491E-B0A8-5CED568059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646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86EDB-EC95-40B6-BD93-72C6C6911F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EE3DA-463A-491E-B0A8-5CED568059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19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86EDB-EC95-40B6-BD93-72C6C6911F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EE3DA-463A-491E-B0A8-5CED568059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388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86EDB-EC95-40B6-BD93-72C6C6911F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EE3DA-463A-491E-B0A8-5CED568059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421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86EDB-EC95-40B6-BD93-72C6C6911F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EE3DA-463A-491E-B0A8-5CED568059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438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86EDB-EC95-40B6-BD93-72C6C6911F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EE3DA-463A-491E-B0A8-5CED568059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216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86EDB-EC95-40B6-BD93-72C6C6911F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EE3DA-463A-491E-B0A8-5CED568059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5758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86EDB-EC95-40B6-BD93-72C6C6911F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EE3DA-463A-491E-B0A8-5CED568059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66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86EDB-EC95-40B6-BD93-72C6C6911F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EE3DA-463A-491E-B0A8-5CED568059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830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86EDB-EC95-40B6-BD93-72C6C6911F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EE3DA-463A-491E-B0A8-5CED568059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0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86EDB-EC95-40B6-BD93-72C6C6911F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EE3DA-463A-491E-B0A8-5CED568059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00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86EDB-EC95-40B6-BD93-72C6C6911F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EE3DA-463A-491E-B0A8-5CED568059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86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86EDB-EC95-40B6-BD93-72C6C6911F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EE3DA-463A-491E-B0A8-5CED568059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201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86EDB-EC95-40B6-BD93-72C6C6911F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EE3DA-463A-491E-B0A8-5CED568059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056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86EDB-EC95-40B6-BD93-72C6C6911F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EE3DA-463A-491E-B0A8-5CED568059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570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tx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86EDB-EC95-40B6-BD93-72C6C6911F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EE3DA-463A-491E-B0A8-5CED568059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45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tx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86EDB-EC95-40B6-BD93-72C6C6911F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EE3DA-463A-491E-B0A8-5CED568059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016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304800"/>
            <a:ext cx="88392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Different Worlds Meet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752600"/>
            <a:ext cx="8153400" cy="489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3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Spanish Conquistadors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1459" y="5105400"/>
            <a:ext cx="88500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What actually killed most of the Natives that the Spanish came across?</a:t>
            </a:r>
          </a:p>
          <a:p>
            <a:r>
              <a:rPr lang="en-US" sz="2400" dirty="0">
                <a:solidFill>
                  <a:prstClr val="black"/>
                </a:solidFill>
              </a:rPr>
              <a:t>How do you think the Spanish thought of the natives they encountered?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577" y="1066800"/>
            <a:ext cx="8631518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94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English Settlers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1143000"/>
            <a:ext cx="5257800" cy="556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10400" y="1371601"/>
            <a:ext cx="350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Came to the New World to create profitable settlements that would ship raw materials back to England. 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42951" y="2995792"/>
            <a:ext cx="342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Later, many English colonists came to escape religious persecution by the church of England.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4791165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Settled along the coast of North America, mostly in the Virginia, New York or New England regions. 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70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2667000"/>
            <a:ext cx="4191000" cy="3200400"/>
          </a:xfrm>
        </p:spPr>
        <p:txBody>
          <a:bodyPr/>
          <a:lstStyle/>
          <a:p>
            <a:r>
              <a:rPr lang="en-US" dirty="0" smtClean="0"/>
              <a:t>The First Settlement at Jamestown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2685769"/>
            <a:ext cx="4267200" cy="366899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48050"/>
            <a:ext cx="6477000" cy="211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35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First Settlement at Jamestown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752600"/>
            <a:ext cx="8991600" cy="4953000"/>
          </a:xfrm>
        </p:spPr>
        <p:txBody>
          <a:bodyPr/>
          <a:lstStyle/>
          <a:p>
            <a:r>
              <a:rPr lang="en-US" dirty="0" smtClean="0"/>
              <a:t>Colonists thought they would immediately find gold so many colonists were metalsmiths.</a:t>
            </a:r>
          </a:p>
          <a:p>
            <a:r>
              <a:rPr lang="en-US" dirty="0" smtClean="0"/>
              <a:t>No one wanted to farm, so the colony was initially not successful and many died.</a:t>
            </a:r>
          </a:p>
          <a:p>
            <a:r>
              <a:rPr lang="en-US" dirty="0" smtClean="0"/>
              <a:t>The growing of tobacco saved the colony and many indentured servants were brought over.</a:t>
            </a:r>
          </a:p>
          <a:p>
            <a:r>
              <a:rPr lang="en-US" dirty="0" smtClean="0"/>
              <a:t>What is the difference between and indentured servant and a slave?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5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French Fur Traders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43000"/>
            <a:ext cx="5791200" cy="41122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43800" y="1147482"/>
            <a:ext cx="304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Came in search of the </a:t>
            </a:r>
            <a:r>
              <a:rPr lang="en-US" sz="2400" b="1" dirty="0">
                <a:solidFill>
                  <a:prstClr val="black"/>
                </a:solidFill>
              </a:rPr>
              <a:t>Northwest passage </a:t>
            </a:r>
            <a:r>
              <a:rPr lang="en-US" sz="2400" dirty="0">
                <a:solidFill>
                  <a:prstClr val="black"/>
                </a:solidFill>
              </a:rPr>
              <a:t>and for new lands to get natural resources, especially furs.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30353" y="3514636"/>
            <a:ext cx="3048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Settled around the St. Lawrence river and the Great Lakes in Canada.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5410201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Called the region “New France” and founded major cities like Quebec.  The French settlers and fur traders had a mostly friendly relationship with the local Native American Tribes.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36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French Fur Traders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198606"/>
            <a:ext cx="7899788" cy="35082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3022" y="5079313"/>
            <a:ext cx="84601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Why do you think the French chose to settle and establish colonies along a major river?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28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Exploitation and the Columbian Exchange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788" y="1295400"/>
            <a:ext cx="90678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Native American World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667000"/>
            <a:ext cx="8458200" cy="3975354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676400" y="1295400"/>
            <a:ext cx="8839200" cy="5364480"/>
          </a:xfrm>
        </p:spPr>
        <p:txBody>
          <a:bodyPr/>
          <a:lstStyle/>
          <a:p>
            <a:r>
              <a:rPr lang="en-US" dirty="0" smtClean="0"/>
              <a:t>Thousands of years ago, hunter-gatherers begin to leave Africa and spread around the world.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44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arrive in the Americas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66800"/>
            <a:ext cx="8915400" cy="5715000"/>
          </a:xfrm>
        </p:spPr>
        <p:txBody>
          <a:bodyPr/>
          <a:lstStyle/>
          <a:p>
            <a:r>
              <a:rPr lang="en-US" dirty="0" smtClean="0"/>
              <a:t>Around 15,000 BC, tribes begin to arrive in the Americas and settle down.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622" y="2423985"/>
            <a:ext cx="3328786" cy="41977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135" y="2209801"/>
            <a:ext cx="4648200" cy="26146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0200" y="5052053"/>
            <a:ext cx="525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Why do you think early native explorers stayed so close to land as they travelled the sea routes to North and South America?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4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Hunter Gatherers convert to Agrarian Societies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447800"/>
            <a:ext cx="8763000" cy="5181600"/>
          </a:xfrm>
        </p:spPr>
        <p:txBody>
          <a:bodyPr/>
          <a:lstStyle/>
          <a:p>
            <a:r>
              <a:rPr lang="en-US" dirty="0" smtClean="0"/>
              <a:t>Fire allows food to be converted more easily into energy and increases brain growth.</a:t>
            </a:r>
          </a:p>
          <a:p>
            <a:r>
              <a:rPr lang="en-US" dirty="0" smtClean="0"/>
              <a:t>Stables crops, the understanding of the seasons, and the introduction of domestic animals allows tribes to settle in one area and build.</a:t>
            </a:r>
          </a:p>
          <a:p>
            <a:r>
              <a:rPr lang="en-US" dirty="0" smtClean="0"/>
              <a:t>Division of labor increases the stability of societies and permanent tribal regions form.</a:t>
            </a:r>
            <a:endParaRPr lang="en-US" dirty="0"/>
          </a:p>
          <a:p>
            <a:r>
              <a:rPr lang="en-US" dirty="0" smtClean="0"/>
              <a:t>Great societies in North and South America begin to emerge.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29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 America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05814"/>
            <a:ext cx="8991600" cy="575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3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709"/>
            <a:ext cx="82296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 America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66800"/>
            <a:ext cx="8991600" cy="5715000"/>
          </a:xfrm>
        </p:spPr>
        <p:txBody>
          <a:bodyPr/>
          <a:lstStyle/>
          <a:p>
            <a:r>
              <a:rPr lang="en-US" b="1" dirty="0" err="1" smtClean="0"/>
              <a:t>Olmecs</a:t>
            </a:r>
            <a:r>
              <a:rPr lang="en-US" b="1" dirty="0" smtClean="0"/>
              <a:t> </a:t>
            </a:r>
            <a:r>
              <a:rPr lang="en-US" dirty="0" smtClean="0"/>
              <a:t>were the ancestors of the three major South American tribes: </a:t>
            </a:r>
            <a:r>
              <a:rPr lang="en-US" b="1" dirty="0" smtClean="0"/>
              <a:t>The Maya, Inca, and Aztecs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476500"/>
            <a:ext cx="3143250" cy="3929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1" y="2284250"/>
            <a:ext cx="5227607" cy="415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2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 America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1394" y="4669824"/>
            <a:ext cx="4579790" cy="1981200"/>
          </a:xfrm>
        </p:spPr>
        <p:txBody>
          <a:bodyPr>
            <a:normAutofit/>
          </a:bodyPr>
          <a:lstStyle/>
          <a:p>
            <a:r>
              <a:rPr lang="en-US" dirty="0" smtClean="0"/>
              <a:t>Built epic causeways, </a:t>
            </a:r>
            <a:r>
              <a:rPr lang="en-US" dirty="0"/>
              <a:t>C</a:t>
            </a:r>
            <a:r>
              <a:rPr lang="en-US" dirty="0" smtClean="0"/>
              <a:t>hinampas, and terrace farming.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141491"/>
            <a:ext cx="4114800" cy="3381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572001"/>
            <a:ext cx="4191000" cy="21688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564" y="1097949"/>
            <a:ext cx="4085072" cy="346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8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Worlds Collide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295400"/>
            <a:ext cx="8686800" cy="2819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1492, Columbus lands on the Island of Hispaniola and claims it for Spain.</a:t>
            </a:r>
          </a:p>
          <a:p>
            <a:r>
              <a:rPr lang="en-US" dirty="0" smtClean="0"/>
              <a:t>Within the next 20 years there are colonies in Central America, South America, North America and even Canada.</a:t>
            </a:r>
          </a:p>
          <a:p>
            <a:r>
              <a:rPr lang="en-US" dirty="0" smtClean="0"/>
              <a:t>Within the next 50 years, the great civilizations of South America are destroyed and 72% of the Native population has been killed by European diseases.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011706"/>
            <a:ext cx="57912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8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Spanish Conquistadors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43000"/>
            <a:ext cx="5482239" cy="4114800"/>
          </a:xfrm>
        </p:spPr>
      </p:pic>
      <p:sp>
        <p:nvSpPr>
          <p:cNvPr id="5" name="TextBox 4"/>
          <p:cNvSpPr txBox="1"/>
          <p:nvPr/>
        </p:nvSpPr>
        <p:spPr>
          <a:xfrm>
            <a:off x="7315200" y="1447800"/>
            <a:ext cx="32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Explored and Conquered Central and South America as well as parts of southern North America.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5200" y="3581400"/>
            <a:ext cx="3124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Instituted the encomienda system which was basically a system that enslaved the natives and made them work for their foreign masters.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96036" y="5626243"/>
            <a:ext cx="5038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Came to the New World for Gold, Glory, and God.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62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542</Words>
  <Application>Microsoft Office PowerPoint</Application>
  <PresentationFormat>Widescreen</PresentationFormat>
  <Paragraphs>44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1_Office Theme</vt:lpstr>
      <vt:lpstr>2_Office Theme</vt:lpstr>
      <vt:lpstr>PowerPoint Presentation</vt:lpstr>
      <vt:lpstr>The Native American World</vt:lpstr>
      <vt:lpstr>People arrive in the Americas</vt:lpstr>
      <vt:lpstr>Hunter Gatherers convert to Agrarian Societies</vt:lpstr>
      <vt:lpstr>North America</vt:lpstr>
      <vt:lpstr>South America</vt:lpstr>
      <vt:lpstr>South America</vt:lpstr>
      <vt:lpstr>Different Worlds Collide</vt:lpstr>
      <vt:lpstr>The Spanish Conquistadors </vt:lpstr>
      <vt:lpstr>The Spanish Conquistadors </vt:lpstr>
      <vt:lpstr>The English Settlers</vt:lpstr>
      <vt:lpstr>The First Settlement at Jamestown</vt:lpstr>
      <vt:lpstr>The First Settlement at Jamestown</vt:lpstr>
      <vt:lpstr>The French Fur Traders</vt:lpstr>
      <vt:lpstr>The French Fur Traders</vt:lpstr>
      <vt:lpstr>Exploitation and the Columbian Exchange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Jedediah Duquette</dc:creator>
  <cp:lastModifiedBy>Jedediah Duquette</cp:lastModifiedBy>
  <cp:revision>1</cp:revision>
  <dcterms:created xsi:type="dcterms:W3CDTF">2021-09-09T14:54:27Z</dcterms:created>
  <dcterms:modified xsi:type="dcterms:W3CDTF">2021-09-09T14:54:49Z</dcterms:modified>
</cp:coreProperties>
</file>